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87634" autoAdjust="0"/>
  </p:normalViewPr>
  <p:slideViewPr>
    <p:cSldViewPr>
      <p:cViewPr>
        <p:scale>
          <a:sx n="70" d="100"/>
          <a:sy n="70" d="100"/>
        </p:scale>
        <p:origin x="117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16-09-2014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Sensommersang</a:t>
            </a:r>
            <a:br>
              <a:rPr lang="da-DK" sz="2200" b="1" dirty="0" smtClean="0"/>
            </a:br>
            <a:r>
              <a:rPr lang="da-DK" sz="1800" dirty="0" smtClean="0"/>
              <a:t>Tekst: Alex </a:t>
            </a:r>
            <a:r>
              <a:rPr lang="da-DK" sz="1800" dirty="0" err="1" smtClean="0"/>
              <a:t>Garff</a:t>
            </a:r>
            <a:r>
              <a:rPr lang="da-DK" sz="1800" dirty="0" smtClean="0"/>
              <a:t> 1949	Musik: Otto Mortensen 1949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5</a:t>
            </a:r>
            <a:endParaRPr lang="da-DK" dirty="0"/>
          </a:p>
        </p:txBody>
      </p:sp>
      <p:pic>
        <p:nvPicPr>
          <p:cNvPr id="5122" name="Picture 2" descr="http://kbhff.dk/wp-content/uploads/septembers-himm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5149924" cy="2898910"/>
          </a:xfrm>
          <a:prstGeom prst="rect">
            <a:avLst/>
          </a:prstGeom>
          <a:noFill/>
        </p:spPr>
      </p:pic>
      <p:pic>
        <p:nvPicPr>
          <p:cNvPr id="5124" name="Picture 4" descr="https://encrypted-tbn2.gstatic.com/images?q=tbn:ANd9GcSXE7M6BRjGj85jN6pB6ZvTrx8LMzm6GI53VYSFn7GHC8Ub2vV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581128"/>
            <a:ext cx="2486025" cy="1838325"/>
          </a:xfrm>
          <a:prstGeom prst="rect">
            <a:avLst/>
          </a:prstGeom>
          <a:noFill/>
        </p:spPr>
      </p:pic>
      <p:pic>
        <p:nvPicPr>
          <p:cNvPr id="5126" name="Picture 6" descr="http://www.biopix.dk/photos/jcs-secale-cereale-48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340768"/>
            <a:ext cx="1864894" cy="2808312"/>
          </a:xfrm>
          <a:prstGeom prst="rect">
            <a:avLst/>
          </a:prstGeom>
          <a:noFill/>
        </p:spPr>
      </p:pic>
      <p:sp>
        <p:nvSpPr>
          <p:cNvPr id="8" name="Tekstboks 5"/>
          <p:cNvSpPr txBox="1"/>
          <p:nvPr/>
        </p:nvSpPr>
        <p:spPr>
          <a:xfrm>
            <a:off x="5364088" y="434612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Septembers himmel er så blå, </a:t>
            </a:r>
            <a:br>
              <a:rPr lang="da-DK" dirty="0"/>
            </a:br>
            <a:r>
              <a:rPr lang="da-DK" dirty="0"/>
              <a:t>dens skyer lyser hvide, </a:t>
            </a:r>
            <a:br>
              <a:rPr lang="da-DK" dirty="0"/>
            </a:br>
            <a:r>
              <a:rPr lang="da-DK" dirty="0"/>
              <a:t>og lydt vi hører lærken slå </a:t>
            </a:r>
            <a:br>
              <a:rPr lang="da-DK" dirty="0"/>
            </a:br>
            <a:r>
              <a:rPr lang="da-DK" dirty="0"/>
              <a:t>som før ved </a:t>
            </a:r>
            <a:r>
              <a:rPr lang="da-DK" dirty="0" err="1"/>
              <a:t>forårstide</a:t>
            </a:r>
            <a:r>
              <a:rPr lang="da-DK" dirty="0"/>
              <a:t>. </a:t>
            </a:r>
            <a:br>
              <a:rPr lang="da-DK" dirty="0"/>
            </a:br>
            <a:r>
              <a:rPr lang="da-DK" dirty="0"/>
              <a:t>Den unge rug af mulden gror </a:t>
            </a:r>
            <a:br>
              <a:rPr lang="da-DK" dirty="0"/>
            </a:br>
            <a:r>
              <a:rPr lang="da-DK" dirty="0"/>
              <a:t>med grønne lyse klinger, </a:t>
            </a:r>
            <a:br>
              <a:rPr lang="da-DK" dirty="0"/>
            </a:br>
            <a:r>
              <a:rPr lang="da-DK" dirty="0"/>
              <a:t>men storken længst af lande for </a:t>
            </a:r>
            <a:br>
              <a:rPr lang="da-DK" dirty="0"/>
            </a:br>
            <a:r>
              <a:rPr lang="da-DK" dirty="0"/>
              <a:t>med sol på sine vinger.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5</a:t>
            </a:r>
            <a:endParaRPr lang="da-DK" dirty="0"/>
          </a:p>
        </p:txBody>
      </p:sp>
      <p:pic>
        <p:nvPicPr>
          <p:cNvPr id="4098" name="Picture 2" descr="http://www.scandiart.com/billeder/2300/238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19568"/>
            <a:ext cx="4032448" cy="3217894"/>
          </a:xfrm>
          <a:prstGeom prst="rect">
            <a:avLst/>
          </a:prstGeom>
          <a:noFill/>
        </p:spPr>
      </p:pic>
      <p:pic>
        <p:nvPicPr>
          <p:cNvPr id="4100" name="Picture 4" descr="http://artgalleriberkwill.dk/files/images/Malerier_2012/pressebilleder_2012_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0321"/>
            <a:ext cx="4608512" cy="3060340"/>
          </a:xfrm>
          <a:prstGeom prst="rect">
            <a:avLst/>
          </a:prstGeom>
          <a:noFill/>
        </p:spPr>
      </p:pic>
      <p:pic>
        <p:nvPicPr>
          <p:cNvPr id="4102" name="Picture 6" descr="http://www.bt.dk/sites/default/files-dk/node-images/78/6/6078138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9" y="1124744"/>
            <a:ext cx="3317150" cy="2210570"/>
          </a:xfrm>
          <a:prstGeom prst="rect">
            <a:avLst/>
          </a:prstGeom>
          <a:noFill/>
        </p:spPr>
      </p:pic>
      <p:sp>
        <p:nvSpPr>
          <p:cNvPr id="8" name="Tekstboks 5"/>
          <p:cNvSpPr txBox="1"/>
          <p:nvPr/>
        </p:nvSpPr>
        <p:spPr>
          <a:xfrm>
            <a:off x="5364089" y="4344375"/>
            <a:ext cx="3456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Der er en søndagsstille ro </a:t>
            </a:r>
            <a:br>
              <a:rPr lang="da-DK" dirty="0"/>
            </a:br>
            <a:r>
              <a:rPr lang="da-DK" dirty="0"/>
              <a:t>imellem </a:t>
            </a:r>
            <a:r>
              <a:rPr lang="da-DK" dirty="0" err="1"/>
              <a:t>træ'r</a:t>
            </a:r>
            <a:r>
              <a:rPr lang="da-DK" dirty="0"/>
              <a:t> og tage, </a:t>
            </a:r>
            <a:br>
              <a:rPr lang="da-DK" dirty="0"/>
            </a:br>
            <a:r>
              <a:rPr lang="da-DK" dirty="0"/>
              <a:t>en munter glæde ved at gro, </a:t>
            </a:r>
            <a:br>
              <a:rPr lang="da-DK" dirty="0"/>
            </a:br>
            <a:r>
              <a:rPr lang="da-DK" dirty="0"/>
              <a:t>som var det sommerdage. </a:t>
            </a:r>
            <a:br>
              <a:rPr lang="da-DK" dirty="0"/>
            </a:br>
            <a:r>
              <a:rPr lang="da-DK" dirty="0"/>
              <a:t>Og koen rusker i sit græs </a:t>
            </a:r>
            <a:br>
              <a:rPr lang="da-DK" dirty="0"/>
            </a:br>
            <a:r>
              <a:rPr lang="da-DK" dirty="0"/>
              <a:t>med saften om sin mule, </a:t>
            </a:r>
            <a:br>
              <a:rPr lang="da-DK" dirty="0"/>
            </a:br>
            <a:r>
              <a:rPr lang="da-DK" dirty="0"/>
              <a:t>mens bonden kører hjem med læs </a:t>
            </a:r>
            <a:br>
              <a:rPr lang="da-DK" dirty="0"/>
            </a:br>
            <a:r>
              <a:rPr lang="da-DK" dirty="0"/>
              <a:t>der lyser solskinsgule.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5</a:t>
            </a:r>
            <a:endParaRPr lang="da-DK" dirty="0"/>
          </a:p>
        </p:txBody>
      </p:sp>
      <p:pic>
        <p:nvPicPr>
          <p:cNvPr id="1026" name="Picture 2" descr="http://www.baeredygtigtlandbrug.dk/media/93439/efter%C3%A5r-med-fasaner_560x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5334000" cy="2133601"/>
          </a:xfrm>
          <a:prstGeom prst="rect">
            <a:avLst/>
          </a:prstGeom>
          <a:noFill/>
        </p:spPr>
      </p:pic>
      <p:pic>
        <p:nvPicPr>
          <p:cNvPr id="1042" name="Picture 18" descr="http://dalsgaardiskivholme.files.wordpress.com/2012/09/billede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55032"/>
            <a:ext cx="2088232" cy="2490464"/>
          </a:xfrm>
          <a:prstGeom prst="rect">
            <a:avLst/>
          </a:prstGeom>
          <a:noFill/>
        </p:spPr>
      </p:pic>
      <p:pic>
        <p:nvPicPr>
          <p:cNvPr id="1044" name="Picture 20" descr="Dahl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5"/>
            <a:ext cx="4320480" cy="1944216"/>
          </a:xfrm>
          <a:prstGeom prst="rect">
            <a:avLst/>
          </a:prstGeom>
          <a:noFill/>
        </p:spPr>
      </p:pic>
      <p:sp>
        <p:nvSpPr>
          <p:cNvPr id="15" name="Tekstboks 5"/>
          <p:cNvSpPr txBox="1"/>
          <p:nvPr/>
        </p:nvSpPr>
        <p:spPr>
          <a:xfrm>
            <a:off x="5364088" y="434612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Hver stubbet mark, vi stirrer på, </a:t>
            </a:r>
            <a:br>
              <a:rPr lang="da-DK" dirty="0"/>
            </a:br>
            <a:r>
              <a:rPr lang="da-DK" dirty="0"/>
              <a:t>står brun og gul og gylden, </a:t>
            </a:r>
            <a:br>
              <a:rPr lang="da-DK" dirty="0"/>
            </a:br>
            <a:r>
              <a:rPr lang="da-DK" dirty="0"/>
              <a:t>og røn står rød og slåen blå, </a:t>
            </a:r>
            <a:br>
              <a:rPr lang="da-DK" dirty="0"/>
            </a:br>
            <a:r>
              <a:rPr lang="da-DK" dirty="0"/>
              <a:t>og purpursort står hylden. </a:t>
            </a:r>
            <a:br>
              <a:rPr lang="da-DK" dirty="0"/>
            </a:br>
            <a:r>
              <a:rPr lang="da-DK" dirty="0"/>
              <a:t>Og georginer spraglet gror </a:t>
            </a:r>
            <a:br>
              <a:rPr lang="da-DK" dirty="0"/>
            </a:br>
            <a:r>
              <a:rPr lang="da-DK" dirty="0"/>
              <a:t>blandt asters i vor have, </a:t>
            </a:r>
            <a:br>
              <a:rPr lang="da-DK" dirty="0"/>
            </a:br>
            <a:r>
              <a:rPr lang="da-DK" dirty="0"/>
              <a:t>så rig er årets sidste flor: </a:t>
            </a:r>
            <a:br>
              <a:rPr lang="da-DK" dirty="0"/>
            </a:br>
            <a:r>
              <a:rPr lang="da-DK" dirty="0"/>
              <a:t>oktobers offergave. 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5</a:t>
            </a:r>
            <a:endParaRPr lang="da-DK" dirty="0"/>
          </a:p>
        </p:txBody>
      </p:sp>
      <p:pic>
        <p:nvPicPr>
          <p:cNvPr id="2054" name="Picture 6" descr="https://encrypted-tbn3.gstatic.com/images?q=tbn:ANd9GcTeeWNgOAUu2p-j9oLhFFbWGCAQYK0jsNYYQ1cfBmQE1quASRmVh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80728"/>
            <a:ext cx="3986157" cy="2232248"/>
          </a:xfrm>
          <a:prstGeom prst="rect">
            <a:avLst/>
          </a:prstGeom>
          <a:noFill/>
        </p:spPr>
      </p:pic>
      <p:pic>
        <p:nvPicPr>
          <p:cNvPr id="2056" name="Picture 8" descr="http://i2-images3.tv2net.dk/s/99/19804499-8ea735866b256ffbb0fe09353e2e62c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2027" y="962725"/>
            <a:ext cx="3072342" cy="2304258"/>
          </a:xfrm>
          <a:prstGeom prst="rect">
            <a:avLst/>
          </a:prstGeom>
          <a:noFill/>
        </p:spPr>
      </p:pic>
      <p:pic>
        <p:nvPicPr>
          <p:cNvPr id="2058" name="Picture 10" descr="http://farm8.static.flickr.com/7272/8155630958_ff076915a9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501008"/>
            <a:ext cx="2304256" cy="3072343"/>
          </a:xfrm>
          <a:prstGeom prst="rect">
            <a:avLst/>
          </a:prstGeom>
          <a:noFill/>
        </p:spPr>
      </p:pic>
      <p:sp>
        <p:nvSpPr>
          <p:cNvPr id="10" name="Tekstboks 5"/>
          <p:cNvSpPr txBox="1"/>
          <p:nvPr/>
        </p:nvSpPr>
        <p:spPr>
          <a:xfrm>
            <a:off x="5364088" y="434612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De røde æbler løsner let </a:t>
            </a:r>
            <a:br>
              <a:rPr lang="da-DK" dirty="0"/>
            </a:br>
            <a:r>
              <a:rPr lang="da-DK" dirty="0"/>
              <a:t>fra træets trætte kviste, </a:t>
            </a:r>
            <a:br>
              <a:rPr lang="da-DK" dirty="0"/>
            </a:br>
            <a:r>
              <a:rPr lang="da-DK" dirty="0"/>
              <a:t>Snart lysner kronens bladenet, </a:t>
            </a:r>
            <a:br>
              <a:rPr lang="da-DK" dirty="0"/>
            </a:br>
            <a:r>
              <a:rPr lang="da-DK" dirty="0"/>
              <a:t>og hvert et løv må briste. </a:t>
            </a:r>
            <a:br>
              <a:rPr lang="da-DK" dirty="0"/>
            </a:br>
            <a:r>
              <a:rPr lang="da-DK" dirty="0"/>
              <a:t>Når aftensolen på sin flugt </a:t>
            </a:r>
            <a:br>
              <a:rPr lang="da-DK" dirty="0"/>
            </a:br>
            <a:r>
              <a:rPr lang="da-DK" dirty="0"/>
              <a:t>bag sorte grene svinder, </a:t>
            </a:r>
            <a:br>
              <a:rPr lang="da-DK" dirty="0"/>
            </a:br>
            <a:r>
              <a:rPr lang="da-DK" dirty="0"/>
              <a:t>om årets sidste røde frugt </a:t>
            </a:r>
            <a:br>
              <a:rPr lang="da-DK" dirty="0"/>
            </a:br>
            <a:r>
              <a:rPr lang="da-DK" dirty="0"/>
              <a:t>den tungt og mildt os minder. 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5 af 5</a:t>
            </a:r>
            <a:endParaRPr lang="da-DK" dirty="0"/>
          </a:p>
        </p:txBody>
      </p:sp>
      <p:pic>
        <p:nvPicPr>
          <p:cNvPr id="3074" name="Picture 2" descr="http://farm9.staticflickr.com/8335/8109523088_880600d85e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1"/>
            <a:ext cx="4392488" cy="2928326"/>
          </a:xfrm>
          <a:prstGeom prst="rect">
            <a:avLst/>
          </a:prstGeom>
          <a:noFill/>
        </p:spPr>
      </p:pic>
      <p:pic>
        <p:nvPicPr>
          <p:cNvPr id="3076" name="Picture 4" descr="http://skraeppebladet.dk/wp-content/uploads/2009/04/urh-maelkeboette_dscf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92488" cy="3240361"/>
          </a:xfrm>
          <a:prstGeom prst="rect">
            <a:avLst/>
          </a:prstGeom>
          <a:noFill/>
        </p:spPr>
      </p:pic>
      <p:pic>
        <p:nvPicPr>
          <p:cNvPr id="3078" name="Picture 6" descr="http://www.dr.dk/NR/rdonlyres/7086BF3D-BEAC-4908-989E-F3784A6F29AE/5149984/4ec6963924474849aba2b21b6c099af5_M%C3%A6lkeb%C3%B8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340768"/>
            <a:ext cx="3325984" cy="1872208"/>
          </a:xfrm>
          <a:prstGeom prst="rect">
            <a:avLst/>
          </a:prstGeom>
          <a:noFill/>
        </p:spPr>
      </p:pic>
      <p:sp>
        <p:nvSpPr>
          <p:cNvPr id="7" name="Tekstboks 5"/>
          <p:cNvSpPr txBox="1"/>
          <p:nvPr/>
        </p:nvSpPr>
        <p:spPr>
          <a:xfrm>
            <a:off x="5364088" y="4346128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At flyve som et forårsfrø </a:t>
            </a:r>
            <a:br>
              <a:rPr lang="da-DK" dirty="0"/>
            </a:br>
            <a:r>
              <a:rPr lang="da-DK" dirty="0"/>
              <a:t>for sommerblomst at blive </a:t>
            </a:r>
            <a:br>
              <a:rPr lang="da-DK" dirty="0"/>
            </a:br>
            <a:r>
              <a:rPr lang="da-DK" dirty="0"/>
              <a:t>er kun at visne for at dø, </a:t>
            </a:r>
            <a:br>
              <a:rPr lang="da-DK" dirty="0"/>
            </a:br>
            <a:r>
              <a:rPr lang="da-DK" dirty="0"/>
              <a:t>kan ingen frugt du give. </a:t>
            </a:r>
            <a:br>
              <a:rPr lang="da-DK" dirty="0"/>
            </a:br>
            <a:r>
              <a:rPr lang="da-DK" dirty="0"/>
              <a:t>Hvis modenhedens milde magt </a:t>
            </a:r>
            <a:br>
              <a:rPr lang="da-DK" dirty="0"/>
            </a:br>
            <a:r>
              <a:rPr lang="da-DK" dirty="0"/>
              <a:t>af livet selv du lærte, </a:t>
            </a:r>
            <a:br>
              <a:rPr lang="da-DK" dirty="0"/>
            </a:br>
            <a:r>
              <a:rPr lang="da-DK" dirty="0"/>
              <a:t>da slår bag falmet rosendragt </a:t>
            </a:r>
            <a:br>
              <a:rPr lang="da-DK" dirty="0"/>
            </a:br>
            <a:r>
              <a:rPr lang="da-DK" dirty="0"/>
              <a:t>dit røde hybenhjerte. 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45</Words>
  <Application>Microsoft Office PowerPoint</Application>
  <PresentationFormat>Skærmshow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8" baseType="lpstr">
      <vt:lpstr>Arial</vt:lpstr>
      <vt:lpstr>Calibri</vt:lpstr>
      <vt:lpstr>Kontortema</vt:lpstr>
      <vt:lpstr>Sensommersang Tekst: Alex Garff 1949 Musik: Otto Mortensen 1949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Tommy Marcus Bøge Torp</cp:lastModifiedBy>
  <cp:revision>15</cp:revision>
  <dcterms:created xsi:type="dcterms:W3CDTF">2013-06-21T20:25:00Z</dcterms:created>
  <dcterms:modified xsi:type="dcterms:W3CDTF">2014-09-16T14:47:38Z</dcterms:modified>
</cp:coreProperties>
</file>